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charts/colors4.xml" ContentType="application/vnd.ms-office.chartcolor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charts/colors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5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-27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</c:v>
                </c:pt>
                <c:pt idx="2">
                  <c:v>10</c:v>
                </c:pt>
                <c:pt idx="3">
                  <c:v>2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14</c:v>
                </c:pt>
                <c:pt idx="2">
                  <c:v>3</c:v>
                </c:pt>
                <c:pt idx="4">
                  <c:v>3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numRef>
              <c:f>Лист1!$A$2:$A$7</c:f>
              <c:numCache>
                <c:formatCode>General</c:formatCode>
                <c:ptCount val="6"/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</c:v>
                </c:pt>
                <c:pt idx="3">
                  <c:v>4</c:v>
                </c:pt>
                <c:pt idx="4">
                  <c:v>10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</c:v>
                </c:pt>
                <c:pt idx="4">
                  <c:v>19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numRef>
              <c:f>Лист1!$A$2:$A$6</c:f>
              <c:numCache>
                <c:formatCode>General</c:formatCode>
                <c:ptCount val="5"/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2">
                  <c:v>1</c:v>
                </c:pt>
                <c:pt idx="4">
                  <c:v>19</c:v>
                </c:pt>
              </c:numCache>
            </c:numRef>
          </c:val>
        </c:ser>
        <c:dLbls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7064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135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7566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413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567747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84289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4067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1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186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1295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5753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564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9471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294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786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410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76B06-AB9C-4DE9-9BFD-D6FE91F3183E}" type="datetimeFigureOut">
              <a:rPr lang="ru-RU" smtClean="0"/>
              <a:pPr/>
              <a:t>11.12.2017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D45C431-F3BF-48E9-89C3-17A5CF725C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972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7305" y="465118"/>
            <a:ext cx="9144000" cy="2387600"/>
          </a:xfrm>
        </p:spPr>
        <p:txBody>
          <a:bodyPr/>
          <a:lstStyle/>
          <a:p>
            <a:r>
              <a:rPr lang="ru-RU" dirty="0" smtClean="0"/>
              <a:t>Прекрасное Далеко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753979" y="3275958"/>
            <a:ext cx="9144000" cy="3172968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Презентацию выполнила команда «Драйв»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562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5933" y="1660358"/>
            <a:ext cx="3854528" cy="489283"/>
          </a:xfrm>
        </p:spPr>
        <p:txBody>
          <a:bodyPr/>
          <a:lstStyle/>
          <a:p>
            <a:r>
              <a:rPr lang="ru-RU" dirty="0" smtClean="0"/>
              <a:t>Транспорт будущего.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2446422"/>
            <a:ext cx="3854528" cy="3874168"/>
          </a:xfrm>
        </p:spPr>
        <p:txBody>
          <a:bodyPr>
            <a:normAutofit/>
          </a:bodyPr>
          <a:lstStyle/>
          <a:p>
            <a:r>
              <a:rPr lang="ru-RU" dirty="0"/>
              <a:t>Погоня за экономичностью – современные двигатели значительно меньше потребляют топлива, чем двигатели былых лет. Значит в будущем затраты на топливо для автомобиля сократятся или будет разработан новый источник топлива. Он будет естественного происхождения, как например </a:t>
            </a:r>
            <a:r>
              <a:rPr lang="ru-RU" dirty="0" err="1"/>
              <a:t>биодизельное</a:t>
            </a:r>
            <a:r>
              <a:rPr lang="ru-RU" dirty="0"/>
              <a:t> топливо. "Ноль вредных выбросов, ноль смертельных аварий" - под таким девизом должен стать автомобиль будущего. На пути к этому стоит человек за рулем, и задача инженеров - передать управление электроники. Только так можно добиться поставленных задач.</a:t>
            </a:r>
          </a:p>
        </p:txBody>
      </p:sp>
      <p:pic>
        <p:nvPicPr>
          <p:cNvPr id="6146" name="Picture 2" descr="https://pp.userapi.com/c830401/v830401945/8f3b/BwOvYvYTBu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42694" y="2767012"/>
            <a:ext cx="3949700" cy="24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206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16288"/>
            <a:ext cx="3854528" cy="1278466"/>
          </a:xfrm>
        </p:spPr>
        <p:txBody>
          <a:bodyPr/>
          <a:lstStyle/>
          <a:p>
            <a:pPr algn="ctr"/>
            <a:r>
              <a:rPr lang="ru-RU" dirty="0"/>
              <a:t>Энергия будущего «Космические солнечные </a:t>
            </a:r>
            <a:r>
              <a:rPr lang="ru-RU" dirty="0" smtClean="0"/>
              <a:t>станции»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1973179"/>
            <a:ext cx="3854528" cy="3388339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Каждый час земля получает столько солнечной энергии, больше, чем земляне ее используют за целый год. Один из способов использование этой энергии, создание гигантских солнечных ферм, которые будут собирать часть высокоинтенсивного и бесперебойного солнечного излучения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Огромные зеркала будут отражать солнечные лучи на коллектора меньшего размера. Затем эта энергия будет передаваться на землю с помощью микроволновых или лазерных пучков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Одна из причин, почему этот проект находится на стадии идеи – это его огромная стоимость. Тем не менее, он может стать реальностью не в столь отдаленное время из-за развития </a:t>
            </a:r>
            <a:r>
              <a:rPr lang="ru-RU" dirty="0" err="1"/>
              <a:t>гелеотехнологий</a:t>
            </a:r>
            <a:r>
              <a:rPr lang="ru-RU" dirty="0"/>
              <a:t> и уменьшения стоимости вывоза грузов в космос.</a:t>
            </a:r>
          </a:p>
        </p:txBody>
      </p:sp>
      <p:pic>
        <p:nvPicPr>
          <p:cNvPr id="7172" name="Picture 4" descr="Blog by saharin: Космические солнечные станции: Альтернативная энергетик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1018" y="2161900"/>
            <a:ext cx="4513262" cy="306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936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Еда будущего</a:t>
            </a:r>
            <a:r>
              <a:rPr lang="en-US" dirty="0" smtClean="0"/>
              <a:t>:</a:t>
            </a:r>
            <a:endParaRPr lang="ru-RU" dirty="0"/>
          </a:p>
        </p:txBody>
      </p:sp>
      <p:pic>
        <p:nvPicPr>
          <p:cNvPr id="9218" name="Picture 2" descr="https://pp.userapi.com/c841329/v841329359/4ed2c/qluFPBZw3J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29101" y="2672556"/>
            <a:ext cx="39751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pp.userapi.com/c830209/v830209359/9000/5V34SstspS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4201" y="3035969"/>
            <a:ext cx="299085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pp.userapi.com/c831108/v831108359/8c2b/QSMI0PmDJ_U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926" y="2991163"/>
            <a:ext cx="2924175" cy="274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1769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Одежда будущего</a:t>
            </a:r>
            <a:r>
              <a:rPr lang="en-US" sz="4400" dirty="0" smtClean="0"/>
              <a:t>:</a:t>
            </a:r>
            <a:endParaRPr lang="ru-RU" sz="4400" dirty="0"/>
          </a:p>
        </p:txBody>
      </p:sp>
      <p:pic>
        <p:nvPicPr>
          <p:cNvPr id="8194" name="Picture 2" descr="https://pp.userapi.com/c834102/v834102359/50072/W9vFZ4qGhp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5679" y="2329657"/>
            <a:ext cx="3835400" cy="2933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pp.userapi.com/c841237/v841237359/47a84/pHRsqP3b-C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6299" y="2329656"/>
            <a:ext cx="3398312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27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«Как вы считаете</a:t>
            </a:r>
            <a:r>
              <a:rPr lang="en-US" dirty="0" smtClean="0"/>
              <a:t>,</a:t>
            </a:r>
            <a:r>
              <a:rPr lang="ru-RU" dirty="0" smtClean="0"/>
              <a:t> где будит жить человек через 50 лет –на Земле или еще где-то</a:t>
            </a:r>
            <a:r>
              <a:rPr lang="en-US" dirty="0" smtClean="0"/>
              <a:t>?</a:t>
            </a:r>
            <a:r>
              <a:rPr lang="ru-RU" dirty="0" smtClean="0"/>
              <a:t>»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70290479"/>
              </p:ext>
            </p:extLst>
          </p:nvPr>
        </p:nvGraphicFramePr>
        <p:xfrm>
          <a:off x="4760913" y="514350"/>
          <a:ext cx="4513262" cy="552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3129995"/>
            <a:ext cx="3854528" cy="2584449"/>
          </a:xfrm>
        </p:spPr>
        <p:txBody>
          <a:bodyPr/>
          <a:lstStyle/>
          <a:p>
            <a:r>
              <a:rPr lang="ru-RU" dirty="0" smtClean="0"/>
              <a:t>Желтый-на Земле-10 человек.</a:t>
            </a:r>
          </a:p>
          <a:p>
            <a:r>
              <a:rPr lang="ru-RU" dirty="0" smtClean="0"/>
              <a:t>Оранжевый-на Марсе-2 человек.</a:t>
            </a:r>
          </a:p>
          <a:p>
            <a:r>
              <a:rPr lang="ru-RU" dirty="0" smtClean="0"/>
              <a:t>Зеленый-еще где то-8 человек.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6277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Где преимущественно будут жить люди через 50 лет – </a:t>
            </a:r>
            <a:r>
              <a:rPr lang="ru-RU" dirty="0" smtClean="0"/>
              <a:t>в крупных городах </a:t>
            </a:r>
            <a:r>
              <a:rPr lang="ru-RU" dirty="0"/>
              <a:t>или в небольших поселениях? В многоэтажных небоскрёбах, под землёй, под водой, в одно-двухэтажных домах? 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70633730"/>
              </p:ext>
            </p:extLst>
          </p:nvPr>
        </p:nvGraphicFramePr>
        <p:xfrm>
          <a:off x="4760913" y="514350"/>
          <a:ext cx="4513262" cy="552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Желтый-</a:t>
            </a:r>
            <a:r>
              <a:rPr lang="ru-RU" dirty="0"/>
              <a:t> в крупных </a:t>
            </a:r>
            <a:r>
              <a:rPr lang="ru-RU" dirty="0" smtClean="0"/>
              <a:t>городах-14 человек.</a:t>
            </a:r>
          </a:p>
          <a:p>
            <a:r>
              <a:rPr lang="ru-RU" dirty="0" smtClean="0"/>
              <a:t>Красный-</a:t>
            </a:r>
            <a:r>
              <a:rPr lang="ru-RU" dirty="0"/>
              <a:t> В многоэтажных </a:t>
            </a:r>
            <a:r>
              <a:rPr lang="ru-RU" dirty="0" smtClean="0"/>
              <a:t>небоскрёбах-3 человека.</a:t>
            </a:r>
          </a:p>
          <a:p>
            <a:r>
              <a:rPr lang="ru-RU" dirty="0" smtClean="0"/>
              <a:t>Зеленый-</a:t>
            </a:r>
            <a:r>
              <a:rPr lang="ru-RU" dirty="0"/>
              <a:t> под </a:t>
            </a:r>
            <a:r>
              <a:rPr lang="ru-RU" dirty="0" smtClean="0"/>
              <a:t>землёй-3 человека.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068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Какие профессии через 50 лет будут наиболее востребованы?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9583859"/>
              </p:ext>
            </p:extLst>
          </p:nvPr>
        </p:nvGraphicFramePr>
        <p:xfrm>
          <a:off x="4760913" y="514350"/>
          <a:ext cx="4513262" cy="552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Красный-все виды ученной деятельности-10 человек.</a:t>
            </a:r>
          </a:p>
          <a:p>
            <a:r>
              <a:rPr lang="ru-RU" dirty="0" smtClean="0"/>
              <a:t>Оранжевый-некоторые виды военной деятельности-4 человека.</a:t>
            </a:r>
          </a:p>
          <a:p>
            <a:r>
              <a:rPr lang="ru-RU" dirty="0" smtClean="0"/>
              <a:t>Зеленый-некоторые медицинской деятельности-6 человек.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891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Какие из существующих сегодня </a:t>
            </a:r>
            <a:r>
              <a:rPr lang="ru-RU" dirty="0" err="1"/>
              <a:t>профессийчерез</a:t>
            </a:r>
            <a:r>
              <a:rPr lang="ru-RU" dirty="0"/>
              <a:t> 50 лет окажутся ненужными?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4747237"/>
              </p:ext>
            </p:extLst>
          </p:nvPr>
        </p:nvGraphicFramePr>
        <p:xfrm>
          <a:off x="4760913" y="514350"/>
          <a:ext cx="4513262" cy="552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Красный-все виды сферы обслуживания-19 человек.</a:t>
            </a:r>
          </a:p>
          <a:p>
            <a:r>
              <a:rPr lang="ru-RU" dirty="0" smtClean="0"/>
              <a:t>Зеленый-Все виды военной деятельности-1 человек.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337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Какое образование вы бы посоветовали получать современным восьмиклассникам?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10446226"/>
              </p:ext>
            </p:extLst>
          </p:nvPr>
        </p:nvGraphicFramePr>
        <p:xfrm>
          <a:off x="4760913" y="514350"/>
          <a:ext cx="4513262" cy="552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Красный-не могу предположить-19 человек.</a:t>
            </a:r>
          </a:p>
          <a:p>
            <a:r>
              <a:rPr lang="ru-RU" dirty="0" smtClean="0"/>
              <a:t>Желтый-медецинское-1 человек.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121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5" y="438930"/>
            <a:ext cx="8596668" cy="1826581"/>
          </a:xfrm>
        </p:spPr>
        <p:txBody>
          <a:bodyPr/>
          <a:lstStyle/>
          <a:p>
            <a:r>
              <a:rPr lang="ru-RU" dirty="0" smtClean="0"/>
              <a:t>Вывод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77335" y="2502568"/>
            <a:ext cx="8596668" cy="2909343"/>
          </a:xfrm>
        </p:spPr>
        <p:txBody>
          <a:bodyPr/>
          <a:lstStyle/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Мир не стоит на месте и жизнь идет в перед 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так же в перед идет мир технологий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315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960120"/>
            <a:ext cx="10515600" cy="1234059"/>
          </a:xfrm>
        </p:spPr>
        <p:txBody>
          <a:bodyPr/>
          <a:lstStyle/>
          <a:p>
            <a:r>
              <a:rPr lang="ru-RU" dirty="0" smtClean="0"/>
              <a:t>Состав команды «Драйв»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2194179"/>
            <a:ext cx="10515600" cy="3612261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Командир команды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Агазуллина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Аделина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Остальные члены команды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r>
              <a:rPr lang="ru-RU" dirty="0" err="1" smtClean="0">
                <a:solidFill>
                  <a:schemeClr val="tx1"/>
                </a:solidFill>
              </a:rPr>
              <a:t>Алмакаев</a:t>
            </a:r>
            <a:r>
              <a:rPr lang="ru-RU" dirty="0" smtClean="0">
                <a:solidFill>
                  <a:schemeClr val="tx1"/>
                </a:solidFill>
              </a:rPr>
              <a:t> Рафаэль.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2.Ахметгареева Азалия.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3.Ахметбаев </a:t>
            </a:r>
            <a:r>
              <a:rPr lang="ru-RU" dirty="0" err="1" smtClean="0">
                <a:solidFill>
                  <a:schemeClr val="tx1"/>
                </a:solidFill>
              </a:rPr>
              <a:t>Айхан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4.Аухадиев </a:t>
            </a:r>
            <a:r>
              <a:rPr lang="ru-RU" dirty="0" err="1" smtClean="0">
                <a:solidFill>
                  <a:schemeClr val="tx1"/>
                </a:solidFill>
              </a:rPr>
              <a:t>Абдулазиз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151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539496"/>
            <a:ext cx="10515600" cy="1032891"/>
          </a:xfrm>
        </p:spPr>
        <p:txBody>
          <a:bodyPr>
            <a:noAutofit/>
          </a:bodyPr>
          <a:lstStyle/>
          <a:p>
            <a:r>
              <a:rPr lang="ru-RU" sz="8000" dirty="0"/>
              <a:t>Цель и задачи</a:t>
            </a:r>
            <a:r>
              <a:rPr lang="en-US" sz="8000" dirty="0"/>
              <a:t>: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1791843"/>
            <a:ext cx="10515600" cy="4297807"/>
          </a:xfr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Цель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ru-RU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Предположить 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какое будет будущее примерно через 50 лет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Задачи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ru-RU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1.Подготовить список книг и фильмов о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будущем</a:t>
            </a:r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написать их аннотации.  </a:t>
            </a:r>
            <a:endParaRPr lang="ru-RU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2.Представить в каких поселениях будут жить люди? транспорт будущего? источники энергии? Продукты питания и одежда? </a:t>
            </a:r>
          </a:p>
          <a:p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3.Ознокомиться с «Атласом новых профессий». </a:t>
            </a:r>
          </a:p>
          <a:p>
            <a:r>
              <a:rPr lang="ru-RU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4.Провести опрос среди 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родителей.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5.Сделать вывод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3899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594360"/>
            <a:ext cx="10515600" cy="1901571"/>
          </a:xfrm>
        </p:spPr>
        <p:txBody>
          <a:bodyPr/>
          <a:lstStyle/>
          <a:p>
            <a:r>
              <a:rPr lang="ru-RU" dirty="0" smtClean="0"/>
              <a:t>Список книг и фильмов о будущем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2596515"/>
            <a:ext cx="10620000" cy="3240000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00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Книги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ru-RU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1.Звезда Пандоры.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«2312».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Фильмы</a:t>
            </a:r>
            <a:r>
              <a:rPr lang="en-US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endParaRPr lang="ru-RU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1.Дивергент.</a:t>
            </a:r>
          </a:p>
          <a:p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2.Тихоокеанский Рубеж.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4133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Аннотация книги «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Звезда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Пандоры»</a:t>
            </a:r>
            <a:endParaRPr lang="ru-RU" dirty="0"/>
          </a:p>
        </p:txBody>
      </p:sp>
      <p:pic>
        <p:nvPicPr>
          <p:cNvPr id="1026" name="Picture 2" descr="Питер Гамильтон «Звезда Пандоры»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5101890" y="514350"/>
            <a:ext cx="3831307" cy="552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000" dirty="0"/>
              <a:t>В XXIV веке Межзвёздное Содружество объединило множество колонизированных планет. Человечество процветает. Но однажды учёные обнаруживают, что две далёкие звезды вне зоны освоенного космоса исчезли — кто-то закрыл их сферой Дайсона. Не станет ли решение этой загадки попыткой открыть ящик Пандоры?</a:t>
            </a:r>
          </a:p>
        </p:txBody>
      </p:sp>
    </p:spTree>
    <p:extLst>
      <p:ext uri="{BB962C8B-B14F-4D97-AF65-F5344CB8AC3E}">
        <p14:creationId xmlns:p14="http://schemas.microsoft.com/office/powerpoint/2010/main" xmlns="" val="232017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390" y="465332"/>
            <a:ext cx="3854528" cy="1278466"/>
          </a:xfrm>
        </p:spPr>
        <p:txBody>
          <a:bodyPr/>
          <a:lstStyle/>
          <a:p>
            <a:pPr algn="ctr"/>
            <a:r>
              <a:rPr lang="ru-RU" dirty="0" smtClean="0"/>
              <a:t>Аннотация</a:t>
            </a:r>
            <a:br>
              <a:rPr lang="ru-RU" dirty="0" smtClean="0"/>
            </a:br>
            <a:r>
              <a:rPr lang="ru-RU" dirty="0" smtClean="0"/>
              <a:t>книги «2312»</a:t>
            </a:r>
            <a:endParaRPr lang="ru-RU" dirty="0"/>
          </a:p>
        </p:txBody>
      </p:sp>
      <p:pic>
        <p:nvPicPr>
          <p:cNvPr id="2050" name="Picture 2" descr="http://readli.net/wp-content/uploads/2016/07/BC2_1468961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1264" y="914400"/>
            <a:ext cx="4389120" cy="540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86535" y="1938528"/>
            <a:ext cx="3932237" cy="4379976"/>
          </a:xfrm>
        </p:spPr>
        <p:txBody>
          <a:bodyPr>
            <a:normAutofit/>
          </a:bodyPr>
          <a:lstStyle/>
          <a:p>
            <a:r>
              <a:rPr lang="ru-RU" dirty="0"/>
              <a:t>Люди освоили планеты и астероиды Солнечной системы, побеждено экономическое неравенство, справедливым распределением благ управляет компьютерная система.</a:t>
            </a:r>
          </a:p>
          <a:p>
            <a:endParaRPr lang="ru-RU" dirty="0"/>
          </a:p>
          <a:p>
            <a:r>
              <a:rPr lang="ru-RU" dirty="0"/>
              <a:t>И вдруг всеобщий рай «идеального будущего» начинает трещать по швам. Космическая диверсия уничтожает Терминатор — прекрасный меркурианский город на рельсах. Уроженка Меркурия, дизайнер новых миров </a:t>
            </a:r>
            <a:r>
              <a:rPr lang="ru-RU" dirty="0" err="1"/>
              <a:t>Свон</a:t>
            </a:r>
            <a:r>
              <a:rPr lang="ru-RU" dirty="0"/>
              <a:t> Эр Хон, чудом оставшаяся в живых, прилетает на другую планету и… становится свидетелем следующей диверсии. Новая планета — и новый кошмар. </a:t>
            </a:r>
            <a:r>
              <a:rPr lang="ru-RU" dirty="0" err="1"/>
              <a:t>Свон</a:t>
            </a:r>
            <a:r>
              <a:rPr lang="ru-RU" dirty="0"/>
              <a:t> Эр Хон не может остаться в стороне. Она подключается к смертельно опасному расследованию…</a:t>
            </a:r>
          </a:p>
        </p:txBody>
      </p:sp>
    </p:spTree>
    <p:extLst>
      <p:ext uri="{BB962C8B-B14F-4D97-AF65-F5344CB8AC3E}">
        <p14:creationId xmlns:p14="http://schemas.microsoft.com/office/powerpoint/2010/main" xmlns="" val="146804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777240"/>
            <a:ext cx="3932237" cy="9235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Аннотация фильма «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Дивергент»</a:t>
            </a:r>
            <a:endParaRPr lang="ru-RU" dirty="0"/>
          </a:p>
        </p:txBody>
      </p:sp>
      <p:pic>
        <p:nvPicPr>
          <p:cNvPr id="3074" name="Picture 2" descr="Картинки по запросу аннотация фильма дивергент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2704" y="777240"/>
            <a:ext cx="3986784" cy="484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700784"/>
            <a:ext cx="4253420" cy="3739896"/>
          </a:xfrm>
        </p:spPr>
        <p:txBody>
          <a:bodyPr>
            <a:noAutofit/>
          </a:bodyPr>
          <a:lstStyle/>
          <a:p>
            <a:r>
              <a:rPr lang="ru-RU" sz="1600" dirty="0"/>
              <a:t>В будущем человечество смогло выжить, лишь разделившись на пять фракций: «Эрудиция», «Дружелюбие», «Искренность», «Бесстрашие» и «Отречение». Руководители последней избраны осуществлять централизованное управление. Глава эрудитов с этим не согласна и разрабатывает план по захвату власти, главной препоной к осуществлению которого окажется девушка по имени </a:t>
            </a:r>
            <a:r>
              <a:rPr lang="ru-RU" sz="1600" dirty="0" err="1"/>
              <a:t>Трис</a:t>
            </a:r>
            <a:r>
              <a:rPr lang="ru-RU" sz="1600" dirty="0"/>
              <a:t> из </a:t>
            </a:r>
            <a:r>
              <a:rPr lang="ru-RU" sz="1600" dirty="0" smtClean="0"/>
              <a:t>бесстрашных . Будучи </a:t>
            </a:r>
            <a:r>
              <a:rPr lang="ru-RU" sz="1600" dirty="0"/>
              <a:t>дивергентом – человеком, </a:t>
            </a:r>
            <a:r>
              <a:rPr lang="ru-RU" sz="1600" dirty="0" smtClean="0"/>
              <a:t>которому </a:t>
            </a:r>
            <a:r>
              <a:rPr lang="ru-RU" sz="1600" dirty="0"/>
              <a:t>присущи качества сразу нескольких фракций, она окажется невосприимчивой к сыворотке моделирования, превращающей людей в управляемых убийц.</a:t>
            </a:r>
          </a:p>
        </p:txBody>
      </p:sp>
    </p:spTree>
    <p:extLst>
      <p:ext uri="{BB962C8B-B14F-4D97-AF65-F5344CB8AC3E}">
        <p14:creationId xmlns:p14="http://schemas.microsoft.com/office/powerpoint/2010/main" xmlns="" val="208935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760667"/>
            <a:ext cx="3854528" cy="1278466"/>
          </a:xfrm>
        </p:spPr>
        <p:txBody>
          <a:bodyPr/>
          <a:lstStyle/>
          <a:p>
            <a:pPr algn="ctr"/>
            <a:r>
              <a:rPr lang="ru-RU" dirty="0"/>
              <a:t>Аннотация </a:t>
            </a:r>
            <a:r>
              <a:rPr lang="ru-RU" dirty="0" smtClean="0"/>
              <a:t>фильма «</a:t>
            </a:r>
            <a:r>
              <a:rPr lang="ru-RU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Тихоокеанский Рубеж»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7334" y="2109537"/>
            <a:ext cx="3854528" cy="367364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Превратив расселину на дне Тихого океана в проход между измерениями, обитатели параллельного мира посылают на Землю гигантских чудовищ, получивших название «</a:t>
            </a:r>
            <a:r>
              <a:rPr lang="ru-RU" dirty="0" err="1"/>
              <a:t>кайдзю</a:t>
            </a:r>
            <a:r>
              <a:rPr lang="ru-RU" dirty="0"/>
              <a:t>». Чтобы защитить планету, земные правительства сооружают огромных роботов. Поначалу боевые машины успешно сдерживают монстров, но затем пришельцы начинают стремительно мутировать. Чем чаще роботы проигрывают сражения, тем сильнее власти в них разочаровываются. Наконец, проект сворачивается – с условием, что последние четыре робота (американский, австралийский, китайский и русский) и их пилоты соберутся в Гонконге и дадут </a:t>
            </a:r>
            <a:r>
              <a:rPr lang="ru-RU" dirty="0" err="1"/>
              <a:t>кайдзю</a:t>
            </a:r>
            <a:r>
              <a:rPr lang="ru-RU" dirty="0"/>
              <a:t> последний бой.</a:t>
            </a:r>
          </a:p>
        </p:txBody>
      </p:sp>
      <p:pic>
        <p:nvPicPr>
          <p:cNvPr id="4102" name="Picture 6" descr="Картинки по запросу Аннотация фильма «Тихоокеанский Рубеж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0913" y="620070"/>
            <a:ext cx="4513262" cy="531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757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4718" y="1018674"/>
            <a:ext cx="8596668" cy="1320800"/>
          </a:xfrm>
        </p:spPr>
        <p:txBody>
          <a:bodyPr/>
          <a:lstStyle/>
          <a:p>
            <a:r>
              <a:rPr lang="ru-RU" dirty="0" smtClean="0"/>
              <a:t>Поселения будущего.</a:t>
            </a:r>
            <a:endParaRPr lang="ru-RU" dirty="0"/>
          </a:p>
        </p:txBody>
      </p:sp>
      <p:pic>
        <p:nvPicPr>
          <p:cNvPr id="5126" name="Picture 6" descr="Картинки по запросу фотоколлаж городов будущего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718" y="2128504"/>
            <a:ext cx="8117305" cy="432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3272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135</TotalTime>
  <Words>838</Words>
  <Application>Microsoft Office PowerPoint</Application>
  <PresentationFormat>Произвольный</PresentationFormat>
  <Paragraphs>65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Грань</vt:lpstr>
      <vt:lpstr>Прекрасное Далеко.</vt:lpstr>
      <vt:lpstr>Состав команды «Драйв».</vt:lpstr>
      <vt:lpstr>Цель и задачи:</vt:lpstr>
      <vt:lpstr>Список книг и фильмов о будущем:</vt:lpstr>
      <vt:lpstr>Аннотация книги «Звезда Пандоры»</vt:lpstr>
      <vt:lpstr>Аннотация книги «2312»</vt:lpstr>
      <vt:lpstr>Аннотация фильма «Дивергент»</vt:lpstr>
      <vt:lpstr>Аннотация фильма «Тихоокеанский Рубеж»</vt:lpstr>
      <vt:lpstr>Поселения будущего.</vt:lpstr>
      <vt:lpstr>Транспорт будущего.</vt:lpstr>
      <vt:lpstr>Энергия будущего «Космические солнечные станции»</vt:lpstr>
      <vt:lpstr>Еда будущего:</vt:lpstr>
      <vt:lpstr>Одежда будущего:</vt:lpstr>
      <vt:lpstr>«Как вы считаете, где будит жить человек через 50 лет –на Земле или еще где-то?»</vt:lpstr>
      <vt:lpstr>Где преимущественно будут жить люди через 50 лет – в крупных городах или в небольших поселениях? В многоэтажных небоскрёбах, под землёй, под водой, в одно-двухэтажных домах? </vt:lpstr>
      <vt:lpstr>Какие профессии через 50 лет будут наиболее востребованы?</vt:lpstr>
      <vt:lpstr>Какие из существующих сегодня профессийчерез 50 лет окажутся ненужными?</vt:lpstr>
      <vt:lpstr>Какое образование вы бы посоветовали получать современным восьмиклассникам?</vt:lpstr>
      <vt:lpstr>Вывод: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Прекрасное Далеко.</dc:title>
  <dc:creator>Irbis-pc</dc:creator>
  <cp:lastModifiedBy>Лилия Азбаровна</cp:lastModifiedBy>
  <cp:revision>16</cp:revision>
  <dcterms:created xsi:type="dcterms:W3CDTF">2017-12-10T14:28:25Z</dcterms:created>
  <dcterms:modified xsi:type="dcterms:W3CDTF">2017-12-11T05:49:21Z</dcterms:modified>
</cp:coreProperties>
</file>